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00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6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1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25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9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1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2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DBFC-A082-4740-B945-D281CAE6F7DE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9F68-3D0F-49DA-BE6D-8F382DF3C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側　溝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コンテンツ プレースホルダー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608" y="1580706"/>
            <a:ext cx="4352925" cy="4842768"/>
          </a:xfrm>
        </p:spPr>
      </p:pic>
      <p:pic>
        <p:nvPicPr>
          <p:cNvPr id="18" name="コンテンツ プレースホルダー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181600" cy="4255578"/>
          </a:xfrm>
        </p:spPr>
      </p:pic>
    </p:spTree>
    <p:extLst>
      <p:ext uri="{BB962C8B-B14F-4D97-AF65-F5344CB8AC3E}">
        <p14:creationId xmlns:p14="http://schemas.microsoft.com/office/powerpoint/2010/main" val="148205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側　溝　 　　　　　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1丁目公園西側道路舗装について</dc:title>
  <dc:creator>雨宮明</dc:creator>
  <cp:lastModifiedBy>雨宮明</cp:lastModifiedBy>
  <cp:revision>17</cp:revision>
  <cp:lastPrinted>2015-05-09T08:27:20Z</cp:lastPrinted>
  <dcterms:created xsi:type="dcterms:W3CDTF">2015-05-05T00:13:41Z</dcterms:created>
  <dcterms:modified xsi:type="dcterms:W3CDTF">2016-01-17T13:48:10Z</dcterms:modified>
</cp:coreProperties>
</file>